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7A8BA89-35DA-419C-98FC-46AF8E71BD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1849C5A-215A-46DC-8D13-31F8448670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59E3162-1B09-441E-9115-536CB093F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91C30-9A7F-46E3-AF04-818425C2F392}" type="datetimeFigureOut">
              <a:rPr lang="zh-CN" altLang="en-US" smtClean="0"/>
              <a:t>2020/7/14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7FFECC1-19AF-4AAD-9808-18B3E5796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07A0A38-CBF5-4A08-BA70-D73B735F4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9AAF6-E72E-4BF9-8C9F-959726E0CA6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6348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769A26E-2CB4-463D-B2F6-0DAE45DA0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2D4F233-4FDE-48A2-85BB-80EAE1374A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ECF32BB-1240-411C-89E2-846950797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91C30-9A7F-46E3-AF04-818425C2F392}" type="datetimeFigureOut">
              <a:rPr lang="zh-CN" altLang="en-US" smtClean="0"/>
              <a:t>2020/7/14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21EF35C-14E4-48DA-AC02-3C3F78B7B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DBB2B08-43E6-4803-9C33-E45179D10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9AAF6-E72E-4BF9-8C9F-959726E0CA6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2931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1DC84E26-3595-4AA3-AA14-8B0E7D365D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930FCCF-3972-4190-AB0E-722310E32B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64AADA5-3B1D-4FE8-A985-7566A77D5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91C30-9A7F-46E3-AF04-818425C2F392}" type="datetimeFigureOut">
              <a:rPr lang="zh-CN" altLang="en-US" smtClean="0"/>
              <a:t>2020/7/14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FABDE68-0A92-4177-94DF-14B36F903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4862182-A111-4524-A58D-2829AB687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9AAF6-E72E-4BF9-8C9F-959726E0CA6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0675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690B5FB-7999-4239-9EE2-31877C082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5A968E3-A940-4283-9073-D5B924415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A4856B4-0B12-43C8-A26B-A3600B1D3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91C30-9A7F-46E3-AF04-818425C2F392}" type="datetimeFigureOut">
              <a:rPr lang="zh-CN" altLang="en-US" smtClean="0"/>
              <a:t>2020/7/14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2A8F60A-15F1-427B-A9D0-D41589C2D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0F53B8F-6776-41A4-A82B-759D54196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9AAF6-E72E-4BF9-8C9F-959726E0CA6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150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50627DB-F25B-465D-B9A2-CD0ADBA1D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9DDDA6C-3895-4580-BED9-9125E5E4BD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843510F-33CB-4923-8B8D-580E577FF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91C30-9A7F-46E3-AF04-818425C2F392}" type="datetimeFigureOut">
              <a:rPr lang="zh-CN" altLang="en-US" smtClean="0"/>
              <a:t>2020/7/14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E3C28FA-BC67-4E00-8A62-C7579DF7A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B9B7A8A-3077-4312-97EA-DD4E70A4A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9AAF6-E72E-4BF9-8C9F-959726E0CA6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3181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06FE0FC-7EB2-48A0-B2BF-6FAAC12FF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16D918D-817C-47A3-82DD-7E6D2F183A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FDE77C3-0230-40E4-AFDF-6458EDF332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95F3E24-8BF3-40D9-A363-8585C17EE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91C30-9A7F-46E3-AF04-818425C2F392}" type="datetimeFigureOut">
              <a:rPr lang="zh-CN" altLang="en-US" smtClean="0"/>
              <a:t>2020/7/14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C1E30E1-E135-463F-97DE-F25E9F3BC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CBE3B6B-D1DF-4364-A45A-00B2577FE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9AAF6-E72E-4BF9-8C9F-959726E0CA6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4274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797A74A-B423-45D7-8EE1-5172A017F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A774F4F-2AA9-47B9-8C42-45D7809943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FD2E2F8-F323-4F14-83A6-45503AD22B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4106926A-8DBB-4096-9071-C48B9FF1D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9E968D0D-3FA5-42CB-8BB5-2E78B93403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E2E61462-262C-43C1-9339-A45EF71F4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91C30-9A7F-46E3-AF04-818425C2F392}" type="datetimeFigureOut">
              <a:rPr lang="zh-CN" altLang="en-US" smtClean="0"/>
              <a:t>2020/7/14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97A5A677-7EF6-4242-8F09-9173CF7F7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36B12A7A-9B34-4B5C-8594-0DFC879DA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9AAF6-E72E-4BF9-8C9F-959726E0CA6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2515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1EDDAEE-DDB0-42E2-8380-BAD884BAA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E8D02466-D83A-4D92-B999-D1CB1086D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91C30-9A7F-46E3-AF04-818425C2F392}" type="datetimeFigureOut">
              <a:rPr lang="zh-CN" altLang="en-US" smtClean="0"/>
              <a:t>2020/7/14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296E313B-CB7D-4249-8BD3-796BD82BB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2BF071F-167D-489D-A3E0-BD2B5EB35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9AAF6-E72E-4BF9-8C9F-959726E0CA6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2949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89F91CE8-9C5D-450F-8B8E-8549D75DD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91C30-9A7F-46E3-AF04-818425C2F392}" type="datetimeFigureOut">
              <a:rPr lang="zh-CN" altLang="en-US" smtClean="0"/>
              <a:t>2020/7/14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9A6BE4A6-77F9-4B6A-91F3-1FD02A0E6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65154F1-A3DD-4343-9A44-8BDDC5D45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9AAF6-E72E-4BF9-8C9F-959726E0CA6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0512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2C7F427-EA66-49EF-82E8-CDEC04F2D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68C6EC0-7CA2-47AE-806D-9F2906BA4A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475204A-15E8-4412-AFAB-BCF298EA09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1240A08-7E81-4AAF-A412-0C9724F88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91C30-9A7F-46E3-AF04-818425C2F392}" type="datetimeFigureOut">
              <a:rPr lang="zh-CN" altLang="en-US" smtClean="0"/>
              <a:t>2020/7/14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28526E4-9A8A-49A4-9BC2-D62677435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AD562E2-EDAC-4CE4-B7B1-812D95364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9AAF6-E72E-4BF9-8C9F-959726E0CA6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3515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E62A706-8D3B-4462-8DB0-5E10F7583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3776E4BA-4CAA-455F-B57C-AB66BBC742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4B88569-3EAD-40FC-B137-2FC0BC219D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621ED6C-4A21-4B7A-8262-41DCB3150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91C30-9A7F-46E3-AF04-818425C2F392}" type="datetimeFigureOut">
              <a:rPr lang="zh-CN" altLang="en-US" smtClean="0"/>
              <a:t>2020/7/14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A237D90-B44A-47B4-B931-88083B70A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755C2A7-C62B-46CC-A956-AF67D9423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9AAF6-E72E-4BF9-8C9F-959726E0CA6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9095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35ABD3C8-3F9A-4C1A-AA9D-44D6D33D1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3EA3D3C-5E1F-4810-8EFF-8FC9C28B8F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38955A8-8283-4FC9-BE08-7120C57D02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91C30-9A7F-46E3-AF04-818425C2F392}" type="datetimeFigureOut">
              <a:rPr lang="zh-CN" altLang="en-US" smtClean="0"/>
              <a:t>2020/7/14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ABB69B7-E459-4BD7-A43D-650C135B6C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68CE23C-C7F8-411B-97E7-6F150A4799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9AAF6-E72E-4BF9-8C9F-959726E0CA6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9410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B7432C0-6E40-44AA-9716-36573E8331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27210D6D-0D68-4731-A7A3-08E329A3D0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220BC0A9-691E-425B-8E3F-574770A0B9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108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宽屏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Medcon</dc:creator>
  <cp:lastModifiedBy>Medcon</cp:lastModifiedBy>
  <cp:revision>1</cp:revision>
  <dcterms:created xsi:type="dcterms:W3CDTF">2020-07-14T02:58:32Z</dcterms:created>
  <dcterms:modified xsi:type="dcterms:W3CDTF">2020-07-14T02:58:44Z</dcterms:modified>
</cp:coreProperties>
</file>